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custDataLst>
    <p:tags r:id="rId5"/>
  </p:custData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54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s Paulo dos Santos Souza" userId="80cb4e3b-85fe-42cf-836e-6d9a7b354792" providerId="ADAL" clId="{3BFCD88B-BEDC-4CEB-891B-5A738418636F}"/>
    <pc:docChg chg="modSld">
      <pc:chgData name="Marcos Paulo dos Santos Souza" userId="80cb4e3b-85fe-42cf-836e-6d9a7b354792" providerId="ADAL" clId="{3BFCD88B-BEDC-4CEB-891B-5A738418636F}" dt="2023-09-06T13:18:53.108" v="2" actId="1076"/>
      <pc:docMkLst>
        <pc:docMk/>
      </pc:docMkLst>
      <pc:sldChg chg="modSp mod">
        <pc:chgData name="Marcos Paulo dos Santos Souza" userId="80cb4e3b-85fe-42cf-836e-6d9a7b354792" providerId="ADAL" clId="{3BFCD88B-BEDC-4CEB-891B-5A738418636F}" dt="2023-09-06T13:18:53.108" v="2" actId="1076"/>
        <pc:sldMkLst>
          <pc:docMk/>
          <pc:sldMk cId="108529227" sldId="258"/>
        </pc:sldMkLst>
        <pc:spChg chg="mod">
          <ac:chgData name="Marcos Paulo dos Santos Souza" userId="80cb4e3b-85fe-42cf-836e-6d9a7b354792" providerId="ADAL" clId="{3BFCD88B-BEDC-4CEB-891B-5A738418636F}" dt="2023-09-06T13:18:43.564" v="0" actId="1076"/>
          <ac:spMkLst>
            <pc:docMk/>
            <pc:sldMk cId="108529227" sldId="258"/>
            <ac:spMk id="4" creationId="{98D07FE7-4383-4C76-BD2E-0603FAD40377}"/>
          </ac:spMkLst>
        </pc:spChg>
        <pc:spChg chg="mod">
          <ac:chgData name="Marcos Paulo dos Santos Souza" userId="80cb4e3b-85fe-42cf-836e-6d9a7b354792" providerId="ADAL" clId="{3BFCD88B-BEDC-4CEB-891B-5A738418636F}" dt="2023-09-06T13:18:53.108" v="2" actId="1076"/>
          <ac:spMkLst>
            <pc:docMk/>
            <pc:sldMk cId="108529227" sldId="258"/>
            <ac:spMk id="19" creationId="{7337F214-9D8E-497C-AF5C-23CED649C0E8}"/>
          </ac:spMkLst>
        </pc:spChg>
        <pc:spChg chg="mod">
          <ac:chgData name="Marcos Paulo dos Santos Souza" userId="80cb4e3b-85fe-42cf-836e-6d9a7b354792" providerId="ADAL" clId="{3BFCD88B-BEDC-4CEB-891B-5A738418636F}" dt="2023-09-06T13:18:53.108" v="2" actId="1076"/>
          <ac:spMkLst>
            <pc:docMk/>
            <pc:sldMk cId="108529227" sldId="258"/>
            <ac:spMk id="20" creationId="{C394DAB9-BED0-4EAD-850B-D0C342A855E9}"/>
          </ac:spMkLst>
        </pc:spChg>
        <pc:spChg chg="mod">
          <ac:chgData name="Marcos Paulo dos Santos Souza" userId="80cb4e3b-85fe-42cf-836e-6d9a7b354792" providerId="ADAL" clId="{3BFCD88B-BEDC-4CEB-891B-5A738418636F}" dt="2023-09-06T13:18:53.108" v="2" actId="1076"/>
          <ac:spMkLst>
            <pc:docMk/>
            <pc:sldMk cId="108529227" sldId="258"/>
            <ac:spMk id="21" creationId="{56F121D6-0392-4105-90C9-53E50629934E}"/>
          </ac:spMkLst>
        </pc:spChg>
        <pc:picChg chg="mod">
          <ac:chgData name="Marcos Paulo dos Santos Souza" userId="80cb4e3b-85fe-42cf-836e-6d9a7b354792" providerId="ADAL" clId="{3BFCD88B-BEDC-4CEB-891B-5A738418636F}" dt="2023-09-06T13:18:46.347" v="1" actId="1076"/>
          <ac:picMkLst>
            <pc:docMk/>
            <pc:sldMk cId="108529227" sldId="258"/>
            <ac:picMk id="18" creationId="{81FB2785-3AF3-4674-A224-887940A68DD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C76A91-D652-4E2D-83F5-94D40054F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BBD7FB-F5FC-45DB-8D5D-9B5B9C4EDF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BE733E-A678-4B22-95FB-B6608331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B2DE-8D80-4AF5-8F4A-E4AF41F4EC58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B85901-DB35-44E7-A0A5-FAE2C49EC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C2655E-C0E0-443B-B30E-DCC493CC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C5D16-72CD-4E78-BA60-E8E10C080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67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511E7B-F7FD-4C15-8AEA-2F4F1EB72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21BDF27-D691-4CC8-8A78-24BC228E2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33FD87A-9710-495E-ACFE-3C5CB1742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B2DE-8D80-4AF5-8F4A-E4AF41F4EC58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63D7AE-E8F5-4E45-A5DE-3CD35CC82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D8985E-42A8-4869-AA7D-9BE4E5F89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C5D16-72CD-4E78-BA60-E8E10C080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56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9018488-5C14-4292-AF44-BFF7924638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101516D-AF34-4C60-BC3F-8042B1133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E1E72B-1EFB-4D7C-9360-D92D55AC3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B2DE-8D80-4AF5-8F4A-E4AF41F4EC58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48862D4-03B1-4852-A617-A21077956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B4091E-ACD6-49B9-BFF9-5EA45C01F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C5D16-72CD-4E78-BA60-E8E10C080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38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1264B9-53F3-4871-89A7-CA405CC99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3B266E-0581-4B40-A617-560709FEA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559C7F-4CA8-45F4-A005-6511FF700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B2DE-8D80-4AF5-8F4A-E4AF41F4EC58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69CC9D-F050-4E0E-8984-CFFA7C592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1A45EA-86B9-43AC-A3E4-6F86870F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C5D16-72CD-4E78-BA60-E8E10C080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1139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794812-4258-48E8-AE2C-1CADA4ACD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F45DB4F-F55C-4994-972D-17807E2A6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D9FFCE-9BD9-4058-8B76-28541B0D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B2DE-8D80-4AF5-8F4A-E4AF41F4EC58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F688BFB-D63F-47C3-A57B-48A42E80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20E089-5BFC-4537-B21C-ED287F877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C5D16-72CD-4E78-BA60-E8E10C080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52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F70B79-FD32-4DB5-96DB-F8767650B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EDD4E1-6E74-4397-ABF8-6F2EE7C57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38BCE1-31BA-460D-8083-CF76A262D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EC1CB51-0DD1-4E35-A46D-252E26654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B2DE-8D80-4AF5-8F4A-E4AF41F4EC58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B895C1B-EBEB-4A2B-8226-7AD1E6F8B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9DAC920-2D7F-4713-88CA-CFE22E069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C5D16-72CD-4E78-BA60-E8E10C080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456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0EF35A-A5E5-4D53-93E9-2DDB4E6B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BABC2DA-44D2-4126-A061-CB0DC105C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CDE046-8564-4CB1-8048-A8EA1DBAC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384FEFC-7647-46E6-B37C-B3AC7470A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968038D-89D3-423E-8F3C-748FBE00AD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F43E2CE-DE0F-40EC-B2C6-7D64BB700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B2DE-8D80-4AF5-8F4A-E4AF41F4EC58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CB91F8-ED70-4284-97BD-F25C42DA4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19F6548-AF5B-4CA4-9EAD-861A37B83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C5D16-72CD-4E78-BA60-E8E10C080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67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EEE47-7104-49E5-8113-04F74F1AE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B08C934-D5A0-40D5-B518-97585076E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B2DE-8D80-4AF5-8F4A-E4AF41F4EC58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7D3AC42-3097-4211-8116-C1FCC8F3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3E212CA-9B41-4152-9E67-BF760416E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C5D16-72CD-4E78-BA60-E8E10C080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175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788A826-7835-4EF4-A945-9FD2D15D5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B2DE-8D80-4AF5-8F4A-E4AF41F4EC58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3915382-A93E-411D-B495-1B3A43B8C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5EE90EA-D983-43A4-B9E1-7909D51A4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C5D16-72CD-4E78-BA60-E8E10C080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18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F91ED5-8F1B-4F30-B1E0-26C83B2CE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8C57EC-0DC7-4389-9096-6C9BD8704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0AC849-BC7A-4F8C-B2BD-F7B8B6BE4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532CFD-D4D5-4267-BA8B-32D6DCA64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B2DE-8D80-4AF5-8F4A-E4AF41F4EC58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1339767-2F4A-41EB-AA25-05F14C215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0F2587F-9B3D-4FFC-A23A-316688D4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C5D16-72CD-4E78-BA60-E8E10C080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569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1BA1BA-341E-4FD8-83FF-380214AB0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4F30885-715B-465D-B703-F7FBB80D60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6D66B19-B7F7-474A-AFF7-A4C9B1EC3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EF0F032-56B8-4828-BE55-29BB8667F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B2DE-8D80-4AF5-8F4A-E4AF41F4EC58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7DBD6E0-3096-4B42-AF5C-70F74BAF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113640F-05B9-494C-BC05-EC45D5315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C5D16-72CD-4E78-BA60-E8E10C080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9699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1A75547-D0D2-4D04-B622-7B713176C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E3D3232-FD0F-4492-A9E9-1162D8BCC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94E8B8-7CF6-4D60-99BE-25137301E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4B2DE-8D80-4AF5-8F4A-E4AF41F4EC58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07F340-ED45-4CC4-84E0-0987107A06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232A6F-F868-43FA-8B6B-276B122210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C5D16-72CD-4E78-BA60-E8E10C080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927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AF007A84-6B93-4063-B15E-09ABDF4D784A}"/>
              </a:ext>
            </a:extLst>
          </p:cNvPr>
          <p:cNvSpPr/>
          <p:nvPr/>
        </p:nvSpPr>
        <p:spPr>
          <a:xfrm rot="18900000">
            <a:off x="2956020" y="1432677"/>
            <a:ext cx="11357576" cy="5705013"/>
          </a:xfrm>
          <a:prstGeom prst="roundRect">
            <a:avLst>
              <a:gd name="adj" fmla="val 24860"/>
            </a:avLst>
          </a:prstGeom>
          <a:solidFill>
            <a:srgbClr val="DEEBF7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98D07FE7-4383-4C76-BD2E-0603FAD40377}"/>
              </a:ext>
            </a:extLst>
          </p:cNvPr>
          <p:cNvSpPr/>
          <p:nvPr/>
        </p:nvSpPr>
        <p:spPr>
          <a:xfrm rot="18900000">
            <a:off x="-1214124" y="-915526"/>
            <a:ext cx="5285186" cy="3903813"/>
          </a:xfrm>
          <a:prstGeom prst="roundRect">
            <a:avLst>
              <a:gd name="adj" fmla="val 248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4736EC26-138A-4AB5-9168-8E9FFA513116}"/>
              </a:ext>
            </a:extLst>
          </p:cNvPr>
          <p:cNvSpPr/>
          <p:nvPr/>
        </p:nvSpPr>
        <p:spPr>
          <a:xfrm rot="18900000">
            <a:off x="8493293" y="4127530"/>
            <a:ext cx="5285186" cy="3903813"/>
          </a:xfrm>
          <a:prstGeom prst="roundRect">
            <a:avLst>
              <a:gd name="adj" fmla="val 2486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3C20E6D3-8182-4B40-B119-BB54B9CB44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308" y="1937869"/>
            <a:ext cx="6498484" cy="2738492"/>
          </a:xfrm>
          <a:prstGeom prst="rect">
            <a:avLst/>
          </a:prstGeom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F55D8319-2D3D-4174-9EB2-0AC578C56BA3}"/>
              </a:ext>
            </a:extLst>
          </p:cNvPr>
          <p:cNvGrpSpPr/>
          <p:nvPr/>
        </p:nvGrpSpPr>
        <p:grpSpPr>
          <a:xfrm>
            <a:off x="256795" y="5685343"/>
            <a:ext cx="7851611" cy="1172657"/>
            <a:chOff x="492138" y="3334053"/>
            <a:chExt cx="10327991" cy="1542510"/>
          </a:xfrm>
        </p:grpSpPr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05E76854-5247-4CB6-A73E-A02BE3C97467}"/>
                </a:ext>
              </a:extLst>
            </p:cNvPr>
            <p:cNvGrpSpPr/>
            <p:nvPr/>
          </p:nvGrpSpPr>
          <p:grpSpPr>
            <a:xfrm>
              <a:off x="492138" y="3703974"/>
              <a:ext cx="4097617" cy="802668"/>
              <a:chOff x="492138" y="3776208"/>
              <a:chExt cx="6814183" cy="1334806"/>
            </a:xfrm>
          </p:grpSpPr>
          <p:pic>
            <p:nvPicPr>
              <p:cNvPr id="13" name="Imagem 12">
                <a:extLst>
                  <a:ext uri="{FF2B5EF4-FFF2-40B4-BE49-F238E27FC236}">
                    <a16:creationId xmlns:a16="http://schemas.microsoft.com/office/drawing/2014/main" id="{AE25147E-EDCB-402A-BF75-10D7F67D26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2138" y="3776208"/>
                <a:ext cx="2809767" cy="1334806"/>
              </a:xfrm>
              <a:prstGeom prst="rect">
                <a:avLst/>
              </a:prstGeom>
            </p:spPr>
          </p:pic>
          <p:pic>
            <p:nvPicPr>
              <p:cNvPr id="14" name="Imagem 13">
                <a:extLst>
                  <a:ext uri="{FF2B5EF4-FFF2-40B4-BE49-F238E27FC236}">
                    <a16:creationId xmlns:a16="http://schemas.microsoft.com/office/drawing/2014/main" id="{54C09FF9-8D4A-481B-B006-165EC0ABFB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01904" y="3776208"/>
                <a:ext cx="4004417" cy="1334806"/>
              </a:xfrm>
              <a:prstGeom prst="rect">
                <a:avLst/>
              </a:prstGeom>
            </p:spPr>
          </p:pic>
        </p:grpSp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DFC20CA5-FAEB-404C-9CC7-D114053FC14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4129" y="3334053"/>
              <a:ext cx="6096000" cy="154251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97876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AF007A84-6B93-4063-B15E-09ABDF4D784A}"/>
              </a:ext>
            </a:extLst>
          </p:cNvPr>
          <p:cNvSpPr/>
          <p:nvPr/>
        </p:nvSpPr>
        <p:spPr>
          <a:xfrm rot="18900000">
            <a:off x="2956020" y="1432677"/>
            <a:ext cx="11357576" cy="5705013"/>
          </a:xfrm>
          <a:prstGeom prst="roundRect">
            <a:avLst>
              <a:gd name="adj" fmla="val 24860"/>
            </a:avLst>
          </a:prstGeom>
          <a:solidFill>
            <a:srgbClr val="DEEBF7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98D07FE7-4383-4C76-BD2E-0603FAD40377}"/>
              </a:ext>
            </a:extLst>
          </p:cNvPr>
          <p:cNvSpPr/>
          <p:nvPr/>
        </p:nvSpPr>
        <p:spPr>
          <a:xfrm rot="18900000">
            <a:off x="-1214124" y="-915526"/>
            <a:ext cx="5285186" cy="3903813"/>
          </a:xfrm>
          <a:prstGeom prst="roundRect">
            <a:avLst>
              <a:gd name="adj" fmla="val 248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4736EC26-138A-4AB5-9168-8E9FFA513116}"/>
              </a:ext>
            </a:extLst>
          </p:cNvPr>
          <p:cNvSpPr/>
          <p:nvPr/>
        </p:nvSpPr>
        <p:spPr>
          <a:xfrm rot="18900000">
            <a:off x="8493293" y="4127530"/>
            <a:ext cx="5285186" cy="3903813"/>
          </a:xfrm>
          <a:prstGeom prst="roundRect">
            <a:avLst>
              <a:gd name="adj" fmla="val 2486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F55D8319-2D3D-4174-9EB2-0AC578C56BA3}"/>
              </a:ext>
            </a:extLst>
          </p:cNvPr>
          <p:cNvGrpSpPr/>
          <p:nvPr/>
        </p:nvGrpSpPr>
        <p:grpSpPr>
          <a:xfrm>
            <a:off x="256795" y="5685343"/>
            <a:ext cx="7851611" cy="1172657"/>
            <a:chOff x="492138" y="3334053"/>
            <a:chExt cx="10327991" cy="1542510"/>
          </a:xfrm>
        </p:grpSpPr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05E76854-5247-4CB6-A73E-A02BE3C97467}"/>
                </a:ext>
              </a:extLst>
            </p:cNvPr>
            <p:cNvGrpSpPr/>
            <p:nvPr/>
          </p:nvGrpSpPr>
          <p:grpSpPr>
            <a:xfrm>
              <a:off x="492138" y="3703974"/>
              <a:ext cx="4097617" cy="802668"/>
              <a:chOff x="492138" y="3776208"/>
              <a:chExt cx="6814183" cy="1334806"/>
            </a:xfrm>
          </p:grpSpPr>
          <p:pic>
            <p:nvPicPr>
              <p:cNvPr id="13" name="Imagem 12">
                <a:extLst>
                  <a:ext uri="{FF2B5EF4-FFF2-40B4-BE49-F238E27FC236}">
                    <a16:creationId xmlns:a16="http://schemas.microsoft.com/office/drawing/2014/main" id="{AE25147E-EDCB-402A-BF75-10D7F67D26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2138" y="3776208"/>
                <a:ext cx="2809767" cy="1334806"/>
              </a:xfrm>
              <a:prstGeom prst="rect">
                <a:avLst/>
              </a:prstGeom>
            </p:spPr>
          </p:pic>
          <p:pic>
            <p:nvPicPr>
              <p:cNvPr id="14" name="Imagem 13">
                <a:extLst>
                  <a:ext uri="{FF2B5EF4-FFF2-40B4-BE49-F238E27FC236}">
                    <a16:creationId xmlns:a16="http://schemas.microsoft.com/office/drawing/2014/main" id="{54C09FF9-8D4A-481B-B006-165EC0ABFB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01904" y="3776208"/>
                <a:ext cx="4004417" cy="1334806"/>
              </a:xfrm>
              <a:prstGeom prst="rect">
                <a:avLst/>
              </a:prstGeom>
            </p:spPr>
          </p:pic>
        </p:grpSp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DFC20CA5-FAEB-404C-9CC7-D114053FC1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4129" y="3334053"/>
              <a:ext cx="6096000" cy="1542510"/>
            </a:xfrm>
            <a:prstGeom prst="rect">
              <a:avLst/>
            </a:prstGeom>
          </p:spPr>
        </p:pic>
      </p:grp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C970BE0-C410-492C-9E46-C0FFF47FC1F3}"/>
              </a:ext>
            </a:extLst>
          </p:cNvPr>
          <p:cNvSpPr txBox="1"/>
          <p:nvPr/>
        </p:nvSpPr>
        <p:spPr>
          <a:xfrm>
            <a:off x="0" y="2246684"/>
            <a:ext cx="12191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Título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57C16469-3843-459F-850B-28CED260C319}"/>
              </a:ext>
            </a:extLst>
          </p:cNvPr>
          <p:cNvSpPr txBox="1"/>
          <p:nvPr/>
        </p:nvSpPr>
        <p:spPr>
          <a:xfrm>
            <a:off x="0" y="3111206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Subtítulo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51CB773B-0299-4141-8380-B689EA424B8E}"/>
              </a:ext>
            </a:extLst>
          </p:cNvPr>
          <p:cNvSpPr txBox="1"/>
          <p:nvPr/>
        </p:nvSpPr>
        <p:spPr>
          <a:xfrm>
            <a:off x="0" y="4389591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i="1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Autor(es)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97FE0AFA-8244-49D0-BED8-B391E050AE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589" y="147784"/>
            <a:ext cx="7573634" cy="11094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00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AF007A84-6B93-4063-B15E-09ABDF4D784A}"/>
              </a:ext>
            </a:extLst>
          </p:cNvPr>
          <p:cNvSpPr/>
          <p:nvPr/>
        </p:nvSpPr>
        <p:spPr>
          <a:xfrm rot="18900000">
            <a:off x="3134660" y="1124753"/>
            <a:ext cx="11357576" cy="6733559"/>
          </a:xfrm>
          <a:prstGeom prst="roundRect">
            <a:avLst>
              <a:gd name="adj" fmla="val 24860"/>
            </a:avLst>
          </a:prstGeom>
          <a:solidFill>
            <a:srgbClr val="DEEBF7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98D07FE7-4383-4C76-BD2E-0603FAD40377}"/>
              </a:ext>
            </a:extLst>
          </p:cNvPr>
          <p:cNvSpPr/>
          <p:nvPr/>
        </p:nvSpPr>
        <p:spPr>
          <a:xfrm rot="18900000">
            <a:off x="-1413913" y="-2623001"/>
            <a:ext cx="5285186" cy="3903813"/>
          </a:xfrm>
          <a:prstGeom prst="roundRect">
            <a:avLst>
              <a:gd name="adj" fmla="val 248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4736EC26-138A-4AB5-9168-8E9FFA513116}"/>
              </a:ext>
            </a:extLst>
          </p:cNvPr>
          <p:cNvSpPr/>
          <p:nvPr/>
        </p:nvSpPr>
        <p:spPr>
          <a:xfrm rot="18900000">
            <a:off x="10506820" y="3619530"/>
            <a:ext cx="5285186" cy="3903813"/>
          </a:xfrm>
          <a:prstGeom prst="roundRect">
            <a:avLst>
              <a:gd name="adj" fmla="val 2486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81FB2785-3AF3-4674-A224-887940A68D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604" y="103686"/>
            <a:ext cx="6334932" cy="927969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7337F214-9D8E-497C-AF5C-23CED649C0E8}"/>
              </a:ext>
            </a:extLst>
          </p:cNvPr>
          <p:cNvSpPr txBox="1"/>
          <p:nvPr/>
        </p:nvSpPr>
        <p:spPr>
          <a:xfrm>
            <a:off x="2058073" y="1238597"/>
            <a:ext cx="10494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Título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C394DAB9-BED0-4EAD-850B-D0C342A855E9}"/>
              </a:ext>
            </a:extLst>
          </p:cNvPr>
          <p:cNvSpPr txBox="1"/>
          <p:nvPr/>
        </p:nvSpPr>
        <p:spPr>
          <a:xfrm>
            <a:off x="2058073" y="1909063"/>
            <a:ext cx="10494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i="1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Subtítulo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56F121D6-0392-4105-90C9-53E50629934E}"/>
              </a:ext>
            </a:extLst>
          </p:cNvPr>
          <p:cNvSpPr txBox="1"/>
          <p:nvPr/>
        </p:nvSpPr>
        <p:spPr>
          <a:xfrm>
            <a:off x="2058073" y="2791966"/>
            <a:ext cx="10494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i="1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Texto ou tópicos</a:t>
            </a:r>
          </a:p>
        </p:txBody>
      </p: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8D52850F-CD51-4D98-AD33-3F656CEDC9AB}"/>
              </a:ext>
            </a:extLst>
          </p:cNvPr>
          <p:cNvGrpSpPr/>
          <p:nvPr/>
        </p:nvGrpSpPr>
        <p:grpSpPr>
          <a:xfrm>
            <a:off x="3871739" y="5828145"/>
            <a:ext cx="6201233" cy="926169"/>
            <a:chOff x="492138" y="3334053"/>
            <a:chExt cx="10327991" cy="1542510"/>
          </a:xfrm>
        </p:grpSpPr>
        <p:grpSp>
          <p:nvGrpSpPr>
            <p:cNvPr id="23" name="Agrupar 22">
              <a:extLst>
                <a:ext uri="{FF2B5EF4-FFF2-40B4-BE49-F238E27FC236}">
                  <a16:creationId xmlns:a16="http://schemas.microsoft.com/office/drawing/2014/main" id="{55C93BBA-CFF3-48FD-9D09-B4A5A4EDE00A}"/>
                </a:ext>
              </a:extLst>
            </p:cNvPr>
            <p:cNvGrpSpPr/>
            <p:nvPr/>
          </p:nvGrpSpPr>
          <p:grpSpPr>
            <a:xfrm>
              <a:off x="492138" y="3703974"/>
              <a:ext cx="4097617" cy="802668"/>
              <a:chOff x="492138" y="3776208"/>
              <a:chExt cx="6814183" cy="1334806"/>
            </a:xfrm>
          </p:grpSpPr>
          <p:pic>
            <p:nvPicPr>
              <p:cNvPr id="25" name="Imagem 24">
                <a:extLst>
                  <a:ext uri="{FF2B5EF4-FFF2-40B4-BE49-F238E27FC236}">
                    <a16:creationId xmlns:a16="http://schemas.microsoft.com/office/drawing/2014/main" id="{5533A829-AC42-4080-872D-BDF4AA8303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2138" y="3776208"/>
                <a:ext cx="2809767" cy="1334806"/>
              </a:xfrm>
              <a:prstGeom prst="rect">
                <a:avLst/>
              </a:prstGeom>
            </p:spPr>
          </p:pic>
          <p:pic>
            <p:nvPicPr>
              <p:cNvPr id="26" name="Imagem 25">
                <a:extLst>
                  <a:ext uri="{FF2B5EF4-FFF2-40B4-BE49-F238E27FC236}">
                    <a16:creationId xmlns:a16="http://schemas.microsoft.com/office/drawing/2014/main" id="{8B508448-F4F8-449B-8C03-A12B063A33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01904" y="3776208"/>
                <a:ext cx="4004417" cy="1334806"/>
              </a:xfrm>
              <a:prstGeom prst="rect">
                <a:avLst/>
              </a:prstGeom>
            </p:spPr>
          </p:pic>
        </p:grpSp>
        <p:pic>
          <p:nvPicPr>
            <p:cNvPr id="24" name="Imagem 23">
              <a:extLst>
                <a:ext uri="{FF2B5EF4-FFF2-40B4-BE49-F238E27FC236}">
                  <a16:creationId xmlns:a16="http://schemas.microsoft.com/office/drawing/2014/main" id="{8682E381-CABF-42F5-9C66-68D9410F5F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4129" y="3334053"/>
              <a:ext cx="6096000" cy="154251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085292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Marcos Paulo dos Santos Souza</dc:creator>
  <cp:lastModifiedBy>Marcos Paulo dos Santos Souza</cp:lastModifiedBy>
  <cp:revision>2</cp:revision>
  <dcterms:created xsi:type="dcterms:W3CDTF">2023-09-05T18:49:44Z</dcterms:created>
  <dcterms:modified xsi:type="dcterms:W3CDTF">2023-09-06T13:19:08Z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4F0DAB21-B333-492A-BA78-A00C5ED668E1</vt:lpwstr>
  </property>
  <property fmtid="{D5CDD505-2E9C-101B-9397-08002B2CF9AE}" pid="3" name="ArticulatePath">
    <vt:lpwstr>Apresentação3</vt:lpwstr>
  </property>
</Properties>
</file>